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  <p:sldMasterId id="2147483661" r:id="rId2"/>
  </p:sldMasterIdLst>
  <p:notesMasterIdLst>
    <p:notesMasterId r:id="rId17"/>
  </p:notes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120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3699245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27" name="Shape 2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76448417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1" name="Shape 17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92156760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7" name="Shape 17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60461927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3" name="Shape 18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67949031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9" name="Shape 18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13017350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95" name="Shape 1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998107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7825335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423279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6506443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8" name="Shape 1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4994929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5" name="Shape 14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16353374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2" name="Shape 15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25307101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9" name="Shape 15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8074388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6" name="Shape 16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2653560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ctrTitle"/>
          </p:nvPr>
        </p:nvSpPr>
        <p:spPr>
          <a:xfrm>
            <a:off x="685800" y="1873250"/>
            <a:ext cx="7772400" cy="15557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1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Noto Symbol"/>
              <a:buNone/>
              <a:defRPr/>
            </a:lvl1pPr>
            <a:lvl2pPr marL="742950" marR="0" lvl="1" indent="-152400" algn="l" rtl="0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Font typeface="Noto Symbol"/>
              <a:buChar char="●"/>
              <a:defRPr/>
            </a:lvl2pPr>
            <a:lvl3pPr marL="1143000" marR="0" lvl="2" indent="-11430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●"/>
              <a:defRPr/>
            </a:lvl3pPr>
            <a:lvl4pPr marL="1600200" marR="0" lvl="3" indent="-13335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●"/>
              <a:defRPr/>
            </a:lvl4pPr>
            <a:lvl5pPr marL="2057400" marR="0" lvl="4" indent="-1333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●"/>
              <a:defRPr/>
            </a:lvl5pPr>
            <a:lvl6pPr marL="2514600" marR="0" lvl="5" indent="-1333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●"/>
              <a:defRPr/>
            </a:lvl6pPr>
            <a:lvl7pPr marL="2971800" marR="0" lvl="6" indent="-1333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●"/>
              <a:defRPr/>
            </a:lvl7pPr>
            <a:lvl8pPr marL="3429000" marR="0" lvl="7" indent="-1333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●"/>
              <a:defRPr/>
            </a:lvl8pPr>
            <a:lvl9pPr marL="3886200" marR="0" lvl="8" indent="-1333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●"/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1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Arial"/>
              <a:buNone/>
              <a:defRPr/>
            </a:lvl1pPr>
            <a:lvl2pPr marL="457200" lvl="1" indent="0" rtl="0">
              <a:spcBef>
                <a:spcPts val="0"/>
              </a:spcBef>
              <a:buFont typeface="Arial"/>
              <a:buNone/>
              <a:defRPr/>
            </a:lvl2pPr>
            <a:lvl3pPr marL="914400" lvl="2" indent="0" rtl="0">
              <a:spcBef>
                <a:spcPts val="0"/>
              </a:spcBef>
              <a:buFont typeface="Arial"/>
              <a:buNone/>
              <a:defRPr/>
            </a:lvl3pPr>
            <a:lvl4pPr marL="1371600" lvl="3" indent="0" rtl="0">
              <a:spcBef>
                <a:spcPts val="0"/>
              </a:spcBef>
              <a:buFont typeface="Arial"/>
              <a:buNone/>
              <a:defRPr/>
            </a:lvl4pPr>
            <a:lvl5pPr marL="1828800" lvl="4" indent="0" rtl="0">
              <a:spcBef>
                <a:spcPts val="0"/>
              </a:spcBef>
              <a:buFont typeface="Arial"/>
              <a:buNone/>
              <a:defRPr/>
            </a:lvl5pPr>
            <a:lvl6pPr marL="2286000" lvl="5" indent="0" rtl="0">
              <a:spcBef>
                <a:spcPts val="0"/>
              </a:spcBef>
              <a:buFont typeface="Arial"/>
              <a:buNone/>
              <a:defRPr/>
            </a:lvl6pPr>
            <a:lvl7pPr marL="2743200" lvl="6" indent="0" rtl="0">
              <a:spcBef>
                <a:spcPts val="0"/>
              </a:spcBef>
              <a:buFont typeface="Arial"/>
              <a:buNone/>
              <a:defRPr/>
            </a:lvl7pPr>
            <a:lvl8pPr marL="3200400" lvl="7" indent="0" rtl="0">
              <a:spcBef>
                <a:spcPts val="0"/>
              </a:spcBef>
              <a:buFont typeface="Arial"/>
              <a:buNone/>
              <a:defRPr/>
            </a:lvl8pPr>
            <a:lvl9pPr marL="3657600" lvl="8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8" name="Shape 98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Arial"/>
              <a:buNone/>
              <a:defRPr/>
            </a:lvl1pPr>
            <a:lvl2pPr marL="457200" lvl="1" indent="0" rtl="0">
              <a:spcBef>
                <a:spcPts val="0"/>
              </a:spcBef>
              <a:buFont typeface="Arial"/>
              <a:buNone/>
              <a:defRPr/>
            </a:lvl2pPr>
            <a:lvl3pPr marL="914400" lvl="2" indent="0" rtl="0">
              <a:spcBef>
                <a:spcPts val="0"/>
              </a:spcBef>
              <a:buFont typeface="Arial"/>
              <a:buNone/>
              <a:defRPr/>
            </a:lvl3pPr>
            <a:lvl4pPr marL="1371600" lvl="3" indent="0" rtl="0">
              <a:spcBef>
                <a:spcPts val="0"/>
              </a:spcBef>
              <a:buFont typeface="Arial"/>
              <a:buNone/>
              <a:defRPr/>
            </a:lvl4pPr>
            <a:lvl5pPr marL="1828800" lvl="4" indent="0" rtl="0">
              <a:spcBef>
                <a:spcPts val="0"/>
              </a:spcBef>
              <a:buFont typeface="Arial"/>
              <a:buNone/>
              <a:defRPr/>
            </a:lvl5pPr>
            <a:lvl6pPr marL="2286000" lvl="5" indent="0" rtl="0">
              <a:spcBef>
                <a:spcPts val="0"/>
              </a:spcBef>
              <a:buFont typeface="Arial"/>
              <a:buNone/>
              <a:defRPr/>
            </a:lvl6pPr>
            <a:lvl7pPr marL="2743200" lvl="6" indent="0" rtl="0">
              <a:spcBef>
                <a:spcPts val="0"/>
              </a:spcBef>
              <a:buFont typeface="Arial"/>
              <a:buNone/>
              <a:defRPr/>
            </a:lvl7pPr>
            <a:lvl8pPr marL="3200400" lvl="7" indent="0" rtl="0">
              <a:spcBef>
                <a:spcPts val="0"/>
              </a:spcBef>
              <a:buFont typeface="Arial"/>
              <a:buNone/>
              <a:defRPr/>
            </a:lvl8pPr>
            <a:lvl9pPr marL="3657600" lvl="8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2" name="Shape 10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1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307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6" name="Shape 10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307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1"/>
          <a:lstStyle>
            <a:lvl1pPr lvl="0" algn="l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lvl="0" indent="0" rtl="0">
              <a:spcBef>
                <a:spcPts val="0"/>
              </a:spcBef>
              <a:buFont typeface="Arial"/>
              <a:buNone/>
              <a:defRPr/>
            </a:lvl1pPr>
            <a:lvl2pPr marL="457200" lvl="1" indent="0" rtl="0">
              <a:spcBef>
                <a:spcPts val="0"/>
              </a:spcBef>
              <a:buFont typeface="Arial"/>
              <a:buNone/>
              <a:defRPr/>
            </a:lvl2pPr>
            <a:lvl3pPr marL="914400" lvl="2" indent="0" rtl="0">
              <a:spcBef>
                <a:spcPts val="0"/>
              </a:spcBef>
              <a:buFont typeface="Arial"/>
              <a:buNone/>
              <a:defRPr/>
            </a:lvl3pPr>
            <a:lvl4pPr marL="1371600" lvl="3" indent="0" rtl="0">
              <a:spcBef>
                <a:spcPts val="0"/>
              </a:spcBef>
              <a:buFont typeface="Arial"/>
              <a:buNone/>
              <a:defRPr/>
            </a:lvl4pPr>
            <a:lvl5pPr marL="1828800" lvl="4" indent="0" rtl="0">
              <a:spcBef>
                <a:spcPts val="0"/>
              </a:spcBef>
              <a:buFont typeface="Arial"/>
              <a:buNone/>
              <a:defRPr/>
            </a:lvl5pPr>
            <a:lvl6pPr marL="2286000" lvl="5" indent="0" rtl="0">
              <a:spcBef>
                <a:spcPts val="0"/>
              </a:spcBef>
              <a:buFont typeface="Arial"/>
              <a:buNone/>
              <a:defRPr/>
            </a:lvl6pPr>
            <a:lvl7pPr marL="2743200" lvl="6" indent="0" rtl="0">
              <a:spcBef>
                <a:spcPts val="0"/>
              </a:spcBef>
              <a:buFont typeface="Arial"/>
              <a:buNone/>
              <a:defRPr/>
            </a:lvl7pPr>
            <a:lvl8pPr marL="3200400" lvl="7" indent="0" rtl="0">
              <a:spcBef>
                <a:spcPts val="0"/>
              </a:spcBef>
              <a:buFont typeface="Arial"/>
              <a:buNone/>
              <a:defRPr/>
            </a:lvl8pPr>
            <a:lvl9pPr marL="3657600" lvl="8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13" name="Shape 113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15" name="Shape 115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1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307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9050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●"/>
              <a:defRPr/>
            </a:lvl1pPr>
            <a:lvl2pPr marL="742950" lvl="1" indent="-152400" algn="l" rtl="0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Font typeface="Noto Symbol"/>
              <a:buChar char="●"/>
              <a:defRPr/>
            </a:lvl2pPr>
            <a:lvl3pPr marL="1143000" lvl="2" indent="-11430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●"/>
              <a:defRPr/>
            </a:lvl3pPr>
            <a:lvl4pPr marL="1600200" lvl="3" indent="-13335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●"/>
              <a:defRPr/>
            </a:lvl4pPr>
            <a:lvl5pPr marL="2057400" lvl="4" indent="-1333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●"/>
              <a:defRPr/>
            </a:lvl5pPr>
            <a:lvl6pPr marL="2514600" lvl="5" indent="-1333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●"/>
              <a:defRPr/>
            </a:lvl6pPr>
            <a:lvl7pPr marL="2971800" lvl="6" indent="-1333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●"/>
              <a:defRPr/>
            </a:lvl7pPr>
            <a:lvl8pPr marL="3429000" lvl="7" indent="-1333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●"/>
              <a:defRPr/>
            </a:lvl8pPr>
            <a:lvl9pPr marL="3886200" lvl="8" indent="-1333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●"/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307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9050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●"/>
              <a:defRPr/>
            </a:lvl1pPr>
            <a:lvl2pPr marL="742950" lvl="1" indent="-152400" algn="l" rtl="0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Font typeface="Noto Symbol"/>
              <a:buChar char="●"/>
              <a:defRPr/>
            </a:lvl2pPr>
            <a:lvl3pPr marL="1143000" lvl="2" indent="-11430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●"/>
              <a:defRPr/>
            </a:lvl3pPr>
            <a:lvl4pPr marL="1600200" lvl="3" indent="-13335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●"/>
              <a:defRPr/>
            </a:lvl4pPr>
            <a:lvl5pPr marL="2057400" lvl="4" indent="-1333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●"/>
              <a:defRPr/>
            </a:lvl5pPr>
            <a:lvl6pPr marL="2514600" lvl="5" indent="-1333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●"/>
              <a:defRPr/>
            </a:lvl6pPr>
            <a:lvl7pPr marL="2971800" lvl="6" indent="-1333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●"/>
              <a:defRPr/>
            </a:lvl7pPr>
            <a:lvl8pPr marL="3429000" lvl="7" indent="-1333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●"/>
              <a:defRPr/>
            </a:lvl8pPr>
            <a:lvl9pPr marL="3886200" lvl="8" indent="-1333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●"/>
              <a:defRPr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1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9050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●"/>
              <a:defRPr/>
            </a:lvl1pPr>
            <a:lvl2pPr marL="742950" lvl="1" indent="-152400" algn="l" rtl="0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Font typeface="Noto Symbol"/>
              <a:buChar char="●"/>
              <a:defRPr/>
            </a:lvl2pPr>
            <a:lvl3pPr marL="1143000" lvl="2" indent="-11430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●"/>
              <a:defRPr/>
            </a:lvl3pPr>
            <a:lvl4pPr marL="1600200" lvl="3" indent="-13335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●"/>
              <a:defRPr/>
            </a:lvl4pPr>
            <a:lvl5pPr marL="2057400" lvl="4" indent="-1333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●"/>
              <a:defRPr/>
            </a:lvl5pPr>
            <a:lvl6pPr marL="2514600" lvl="5" indent="-1333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●"/>
              <a:defRPr/>
            </a:lvl6pPr>
            <a:lvl7pPr marL="2971800" lvl="6" indent="-1333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●"/>
              <a:defRPr/>
            </a:lvl7pPr>
            <a:lvl8pPr marL="3429000" lvl="7" indent="-1333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●"/>
              <a:defRPr/>
            </a:lvl8pPr>
            <a:lvl9pPr marL="3886200" lvl="8" indent="-1333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●"/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7" name="Shape 57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 rot="5400000">
            <a:off x="4731544" y="2175668"/>
            <a:ext cx="5853111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1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 rot="5400000">
            <a:off x="540544" y="194469"/>
            <a:ext cx="5853111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9050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●"/>
              <a:defRPr/>
            </a:lvl1pPr>
            <a:lvl2pPr marL="742950" lvl="1" indent="-152400" algn="l" rtl="0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Font typeface="Noto Symbol"/>
              <a:buChar char="●"/>
              <a:defRPr/>
            </a:lvl2pPr>
            <a:lvl3pPr marL="1143000" lvl="2" indent="-11430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●"/>
              <a:defRPr/>
            </a:lvl3pPr>
            <a:lvl4pPr marL="1600200" lvl="3" indent="-13335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●"/>
              <a:defRPr/>
            </a:lvl4pPr>
            <a:lvl5pPr marL="2057400" lvl="4" indent="-1333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●"/>
              <a:defRPr/>
            </a:lvl5pPr>
            <a:lvl6pPr marL="2514600" lvl="5" indent="-1333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●"/>
              <a:defRPr/>
            </a:lvl6pPr>
            <a:lvl7pPr marL="2971800" lvl="6" indent="-1333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●"/>
              <a:defRPr/>
            </a:lvl7pPr>
            <a:lvl8pPr marL="3429000" lvl="7" indent="-1333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●"/>
              <a:defRPr/>
            </a:lvl8pPr>
            <a:lvl9pPr marL="3886200" lvl="8" indent="-1333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●"/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1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 rot="5400000">
            <a:off x="2306637" y="-249237"/>
            <a:ext cx="4530724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lvl="0" indent="-19050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●"/>
              <a:defRPr/>
            </a:lvl1pPr>
            <a:lvl2pPr marL="742950" lvl="1" indent="-152400" algn="l" rtl="0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Font typeface="Noto Symbol"/>
              <a:buChar char="●"/>
              <a:defRPr/>
            </a:lvl2pPr>
            <a:lvl3pPr marL="1143000" lvl="2" indent="-11430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●"/>
              <a:defRPr/>
            </a:lvl3pPr>
            <a:lvl4pPr marL="1600200" lvl="3" indent="-13335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●"/>
              <a:defRPr/>
            </a:lvl4pPr>
            <a:lvl5pPr marL="2057400" lvl="4" indent="-1333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●"/>
              <a:defRPr/>
            </a:lvl5pPr>
            <a:lvl6pPr marL="2514600" lvl="5" indent="-1333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●"/>
              <a:defRPr/>
            </a:lvl6pPr>
            <a:lvl7pPr marL="2971800" lvl="6" indent="-1333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●"/>
              <a:defRPr/>
            </a:lvl7pPr>
            <a:lvl8pPr marL="3429000" lvl="7" indent="-1333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●"/>
              <a:defRPr/>
            </a:lvl8pPr>
            <a:lvl9pPr marL="3886200" lvl="8" indent="-1333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●"/>
              <a:defRPr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1"/>
          <a:lstStyle>
            <a:lvl1pPr lvl="0" algn="l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3" name="Shape 73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74" name="Shape 74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Arial"/>
              <a:buNone/>
              <a:defRPr/>
            </a:lvl1pPr>
            <a:lvl2pPr marL="457200" lvl="1" indent="0" rtl="0">
              <a:spcBef>
                <a:spcPts val="0"/>
              </a:spcBef>
              <a:buFont typeface="Arial"/>
              <a:buNone/>
              <a:defRPr/>
            </a:lvl2pPr>
            <a:lvl3pPr marL="914400" lvl="2" indent="0" rtl="0">
              <a:spcBef>
                <a:spcPts val="0"/>
              </a:spcBef>
              <a:buFont typeface="Arial"/>
              <a:buNone/>
              <a:defRPr/>
            </a:lvl3pPr>
            <a:lvl4pPr marL="1371600" lvl="3" indent="0" rtl="0">
              <a:spcBef>
                <a:spcPts val="0"/>
              </a:spcBef>
              <a:buFont typeface="Arial"/>
              <a:buNone/>
              <a:defRPr/>
            </a:lvl4pPr>
            <a:lvl5pPr marL="1828800" lvl="4" indent="0" rtl="0">
              <a:spcBef>
                <a:spcPts val="0"/>
              </a:spcBef>
              <a:buFont typeface="Arial"/>
              <a:buNone/>
              <a:defRPr/>
            </a:lvl5pPr>
            <a:lvl6pPr marL="2286000" lvl="5" indent="0" rtl="0">
              <a:spcBef>
                <a:spcPts val="0"/>
              </a:spcBef>
              <a:buFont typeface="Arial"/>
              <a:buNone/>
              <a:defRPr/>
            </a:lvl6pPr>
            <a:lvl7pPr marL="2743200" lvl="6" indent="0" rtl="0">
              <a:spcBef>
                <a:spcPts val="0"/>
              </a:spcBef>
              <a:buFont typeface="Arial"/>
              <a:buNone/>
              <a:defRPr/>
            </a:lvl7pPr>
            <a:lvl8pPr marL="3200400" lvl="7" indent="0" rtl="0">
              <a:spcBef>
                <a:spcPts val="0"/>
              </a:spcBef>
              <a:buFont typeface="Arial"/>
              <a:buNone/>
              <a:defRPr/>
            </a:lvl8pPr>
            <a:lvl9pPr marL="3657600" lvl="8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1"/>
          <a:lstStyle>
            <a:lvl1pPr lvl="0" algn="l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 rtl="0">
              <a:spcBef>
                <a:spcPts val="0"/>
              </a:spcBef>
              <a:defRPr/>
            </a:lvl1pPr>
            <a:lvl2pPr lvl="1" rtl="0">
              <a:spcBef>
                <a:spcPts val="0"/>
              </a:spcBef>
              <a:defRPr/>
            </a:lvl2pPr>
            <a:lvl3pPr lvl="2" rtl="0">
              <a:spcBef>
                <a:spcPts val="0"/>
              </a:spcBef>
              <a:defRPr/>
            </a:lvl3pPr>
            <a:lvl4pPr lvl="3" rtl="0">
              <a:spcBef>
                <a:spcPts val="0"/>
              </a:spcBef>
              <a:defRPr/>
            </a:lvl4pPr>
            <a:lvl5pPr lvl="4" rtl="0">
              <a:spcBef>
                <a:spcPts val="0"/>
              </a:spcBef>
              <a:defRPr/>
            </a:lvl5pPr>
            <a:lvl6pPr lvl="5" rtl="0">
              <a:spcBef>
                <a:spcPts val="0"/>
              </a:spcBef>
              <a:defRPr/>
            </a:lvl6pPr>
            <a:lvl7pPr lvl="6" rtl="0">
              <a:spcBef>
                <a:spcPts val="0"/>
              </a:spcBef>
              <a:defRPr/>
            </a:lvl7pPr>
            <a:lvl8pPr lvl="7" rtl="0">
              <a:spcBef>
                <a:spcPts val="0"/>
              </a:spcBef>
              <a:defRPr/>
            </a:lvl8pPr>
            <a:lvl9pPr lvl="8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lvl="0" indent="0" rtl="0">
              <a:spcBef>
                <a:spcPts val="0"/>
              </a:spcBef>
              <a:buFont typeface="Arial"/>
              <a:buNone/>
              <a:defRPr/>
            </a:lvl1pPr>
            <a:lvl2pPr marL="457200" lvl="1" indent="0" rtl="0">
              <a:spcBef>
                <a:spcPts val="0"/>
              </a:spcBef>
              <a:buFont typeface="Arial"/>
              <a:buNone/>
              <a:defRPr/>
            </a:lvl2pPr>
            <a:lvl3pPr marL="914400" lvl="2" indent="0" rtl="0">
              <a:spcBef>
                <a:spcPts val="0"/>
              </a:spcBef>
              <a:buFont typeface="Arial"/>
              <a:buNone/>
              <a:defRPr/>
            </a:lvl3pPr>
            <a:lvl4pPr marL="1371600" lvl="3" indent="0" rtl="0">
              <a:spcBef>
                <a:spcPts val="0"/>
              </a:spcBef>
              <a:buFont typeface="Arial"/>
              <a:buNone/>
              <a:defRPr/>
            </a:lvl4pPr>
            <a:lvl5pPr marL="1828800" lvl="4" indent="0" rtl="0">
              <a:spcBef>
                <a:spcPts val="0"/>
              </a:spcBef>
              <a:buFont typeface="Arial"/>
              <a:buNone/>
              <a:defRPr/>
            </a:lvl5pPr>
            <a:lvl6pPr marL="2286000" lvl="5" indent="0" rtl="0">
              <a:spcBef>
                <a:spcPts val="0"/>
              </a:spcBef>
              <a:buFont typeface="Arial"/>
              <a:buNone/>
              <a:defRPr/>
            </a:lvl6pPr>
            <a:lvl7pPr marL="2743200" lvl="6" indent="0" rtl="0">
              <a:spcBef>
                <a:spcPts val="0"/>
              </a:spcBef>
              <a:buFont typeface="Arial"/>
              <a:buNone/>
              <a:defRPr/>
            </a:lvl7pPr>
            <a:lvl8pPr marL="3200400" lvl="7" indent="0" rtl="0">
              <a:spcBef>
                <a:spcPts val="0"/>
              </a:spcBef>
              <a:buFont typeface="Arial"/>
              <a:buNone/>
              <a:defRPr/>
            </a:lvl8pPr>
            <a:lvl9pPr marL="3657600" lvl="8" indent="0" rtl="0">
              <a:spcBef>
                <a:spcPts val="0"/>
              </a:spcBef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8" name="Shape 88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1"/>
          <a:lstStyle>
            <a:lvl1pPr lvl="0" algn="ctr" rtl="0">
              <a:spcBef>
                <a:spcPts val="0"/>
              </a:spcBef>
              <a:spcAft>
                <a:spcPts val="0"/>
              </a:spcAft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lvl="5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lvl="6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lvl="7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lvl="8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Shape 6"/>
          <p:cNvGrpSpPr/>
          <p:nvPr/>
        </p:nvGrpSpPr>
        <p:grpSpPr>
          <a:xfrm>
            <a:off x="0" y="3902075"/>
            <a:ext cx="3400425" cy="2949575"/>
            <a:chOff x="0" y="3902075"/>
            <a:chExt cx="3400425" cy="2949575"/>
          </a:xfrm>
        </p:grpSpPr>
        <p:sp>
          <p:nvSpPr>
            <p:cNvPr id="7" name="Shape 7"/>
            <p:cNvSpPr/>
            <p:nvPr/>
          </p:nvSpPr>
          <p:spPr>
            <a:xfrm>
              <a:off x="0" y="3981450"/>
              <a:ext cx="3400425" cy="2863850"/>
            </a:xfrm>
            <a:custGeom>
              <a:avLst/>
              <a:gdLst/>
              <a:ahLst/>
              <a:cxnLst/>
              <a:rect l="0" t="0" r="0" b="0"/>
              <a:pathLst>
                <a:path w="2135" h="1804" extrusionOk="0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50000">
                  <a:schemeClr val="dk1"/>
                </a:gs>
                <a:gs pos="100000">
                  <a:schemeClr val="dk2"/>
                </a:gs>
              </a:gsLst>
              <a:lin ang="13500000" scaled="0"/>
            </a:gra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8" name="Shape 8"/>
            <p:cNvSpPr/>
            <p:nvPr/>
          </p:nvSpPr>
          <p:spPr>
            <a:xfrm>
              <a:off x="0" y="3902075"/>
              <a:ext cx="2943225" cy="2949575"/>
            </a:xfrm>
            <a:custGeom>
              <a:avLst/>
              <a:gdLst/>
              <a:ahLst/>
              <a:cxnLst/>
              <a:rect l="0" t="0" r="0" b="0"/>
              <a:pathLst>
                <a:path w="1854" h="1858" extrusionOk="0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50000">
                  <a:schemeClr val="dk2"/>
                </a:gs>
                <a:gs pos="100000">
                  <a:schemeClr val="dk1"/>
                </a:gs>
              </a:gsLst>
              <a:lin ang="8100000" scaled="0"/>
            </a:gra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9" name="Shape 9"/>
            <p:cNvSpPr/>
            <p:nvPr/>
          </p:nvSpPr>
          <p:spPr>
            <a:xfrm>
              <a:off x="0" y="4341812"/>
              <a:ext cx="2770187" cy="2503487"/>
            </a:xfrm>
            <a:custGeom>
              <a:avLst/>
              <a:gdLst/>
              <a:ahLst/>
              <a:cxnLst/>
              <a:rect l="0" t="0" r="0" b="0"/>
              <a:pathLst>
                <a:path w="1745" h="1577" extrusionOk="0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50000">
                  <a:schemeClr val="dk1"/>
                </a:gs>
                <a:gs pos="100000">
                  <a:schemeClr val="dk2"/>
                </a:gs>
              </a:gsLst>
              <a:lin ang="13500000" scaled="0"/>
            </a:gra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0" name="Shape 10"/>
            <p:cNvSpPr/>
            <p:nvPr/>
          </p:nvSpPr>
          <p:spPr>
            <a:xfrm>
              <a:off x="0" y="4038600"/>
              <a:ext cx="2770187" cy="2806700"/>
            </a:xfrm>
            <a:custGeom>
              <a:avLst/>
              <a:gdLst/>
              <a:ahLst/>
              <a:cxnLst/>
              <a:rect l="0" t="0" r="0" b="0"/>
              <a:pathLst>
                <a:path w="1745" h="1768" extrusionOk="0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50000">
                  <a:schemeClr val="dk1"/>
                </a:gs>
                <a:gs pos="100000">
                  <a:schemeClr val="dk2"/>
                </a:gs>
              </a:gsLst>
              <a:lin ang="13500000" scaled="0"/>
            </a:gra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1" name="Shape 11"/>
            <p:cNvSpPr/>
            <p:nvPr/>
          </p:nvSpPr>
          <p:spPr>
            <a:xfrm>
              <a:off x="331787" y="4419600"/>
              <a:ext cx="136524" cy="136524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chemeClr val="dk1"/>
                </a:gs>
              </a:gsLst>
              <a:lin ang="8100000" scaled="0"/>
            </a:gra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2" name="Shape 12"/>
            <p:cNvSpPr/>
            <p:nvPr/>
          </p:nvSpPr>
          <p:spPr>
            <a:xfrm>
              <a:off x="2438400" y="6165850"/>
              <a:ext cx="146050" cy="14605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chemeClr val="dk1"/>
                </a:gs>
              </a:gsLst>
              <a:lin ang="13500000" scaled="0"/>
            </a:gra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13" name="Shape 13"/>
            <p:cNvSpPr/>
            <p:nvPr/>
          </p:nvSpPr>
          <p:spPr>
            <a:xfrm>
              <a:off x="1255712" y="4322762"/>
              <a:ext cx="192087" cy="192087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chemeClr val="dk1"/>
                </a:gs>
              </a:gsLst>
              <a:lin ang="8100000" scaled="0"/>
            </a:gra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1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●"/>
              <a:defRPr/>
            </a:lvl1pPr>
            <a:lvl2pPr marL="742950" marR="0" lvl="1" indent="-152400" algn="l" rtl="0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Font typeface="Noto Symbol"/>
              <a:buChar char="●"/>
              <a:defRPr/>
            </a:lvl2pPr>
            <a:lvl3pPr marL="1143000" marR="0" lvl="2" indent="-11430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●"/>
              <a:defRPr/>
            </a:lvl3pPr>
            <a:lvl4pPr marL="1600200" marR="0" lvl="3" indent="-13335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●"/>
              <a:defRPr/>
            </a:lvl4pPr>
            <a:lvl5pPr marL="2057400" marR="0" lvl="4" indent="-1333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●"/>
              <a:defRPr/>
            </a:lvl5pPr>
            <a:lvl6pPr marL="2514600" marR="0" lvl="5" indent="-1333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●"/>
              <a:defRPr/>
            </a:lvl6pPr>
            <a:lvl7pPr marL="2971800" marR="0" lvl="6" indent="-1333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●"/>
              <a:defRPr/>
            </a:lvl7pPr>
            <a:lvl8pPr marL="3429000" marR="0" lvl="7" indent="-1333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●"/>
              <a:defRPr/>
            </a:lvl8pPr>
            <a:lvl9pPr marL="3886200" marR="0" lvl="8" indent="-1333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●"/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Shape 33"/>
          <p:cNvGrpSpPr/>
          <p:nvPr/>
        </p:nvGrpSpPr>
        <p:grpSpPr>
          <a:xfrm>
            <a:off x="0" y="3902075"/>
            <a:ext cx="3400425" cy="2949575"/>
            <a:chOff x="0" y="3902075"/>
            <a:chExt cx="3400425" cy="2949575"/>
          </a:xfrm>
        </p:grpSpPr>
        <p:sp>
          <p:nvSpPr>
            <p:cNvPr id="34" name="Shape 34"/>
            <p:cNvSpPr/>
            <p:nvPr/>
          </p:nvSpPr>
          <p:spPr>
            <a:xfrm>
              <a:off x="0" y="3981450"/>
              <a:ext cx="3400425" cy="2863850"/>
            </a:xfrm>
            <a:custGeom>
              <a:avLst/>
              <a:gdLst/>
              <a:ahLst/>
              <a:cxnLst/>
              <a:rect l="0" t="0" r="0" b="0"/>
              <a:pathLst>
                <a:path w="2135" h="1804" extrusionOk="0">
                  <a:moveTo>
                    <a:pt x="329" y="66"/>
                  </a:moveTo>
                  <a:lnTo>
                    <a:pt x="161" y="3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161" y="42"/>
                  </a:lnTo>
                  <a:lnTo>
                    <a:pt x="323" y="78"/>
                  </a:lnTo>
                  <a:lnTo>
                    <a:pt x="556" y="150"/>
                  </a:lnTo>
                  <a:lnTo>
                    <a:pt x="777" y="245"/>
                  </a:lnTo>
                  <a:lnTo>
                    <a:pt x="993" y="365"/>
                  </a:lnTo>
                  <a:lnTo>
                    <a:pt x="1196" y="503"/>
                  </a:lnTo>
                  <a:lnTo>
                    <a:pt x="1381" y="653"/>
                  </a:lnTo>
                  <a:lnTo>
                    <a:pt x="1555" y="827"/>
                  </a:lnTo>
                  <a:lnTo>
                    <a:pt x="1710" y="1019"/>
                  </a:lnTo>
                  <a:lnTo>
                    <a:pt x="1854" y="1229"/>
                  </a:lnTo>
                  <a:lnTo>
                    <a:pt x="1937" y="1366"/>
                  </a:lnTo>
                  <a:lnTo>
                    <a:pt x="2009" y="1510"/>
                  </a:lnTo>
                  <a:lnTo>
                    <a:pt x="2069" y="1654"/>
                  </a:lnTo>
                  <a:lnTo>
                    <a:pt x="2123" y="1804"/>
                  </a:lnTo>
                  <a:lnTo>
                    <a:pt x="2135" y="1804"/>
                  </a:lnTo>
                  <a:lnTo>
                    <a:pt x="2081" y="1654"/>
                  </a:lnTo>
                  <a:lnTo>
                    <a:pt x="2021" y="1510"/>
                  </a:lnTo>
                  <a:lnTo>
                    <a:pt x="1949" y="1366"/>
                  </a:lnTo>
                  <a:lnTo>
                    <a:pt x="1866" y="1223"/>
                  </a:lnTo>
                  <a:lnTo>
                    <a:pt x="1722" y="1013"/>
                  </a:lnTo>
                  <a:lnTo>
                    <a:pt x="1561" y="821"/>
                  </a:lnTo>
                  <a:lnTo>
                    <a:pt x="1387" y="647"/>
                  </a:lnTo>
                  <a:lnTo>
                    <a:pt x="1202" y="491"/>
                  </a:lnTo>
                  <a:lnTo>
                    <a:pt x="999" y="353"/>
                  </a:lnTo>
                  <a:lnTo>
                    <a:pt x="783" y="239"/>
                  </a:lnTo>
                  <a:lnTo>
                    <a:pt x="562" y="138"/>
                  </a:lnTo>
                  <a:lnTo>
                    <a:pt x="329" y="66"/>
                  </a:lnTo>
                  <a:lnTo>
                    <a:pt x="329" y="66"/>
                  </a:ln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50000">
                  <a:schemeClr val="dk1"/>
                </a:gs>
                <a:gs pos="100000">
                  <a:schemeClr val="dk2"/>
                </a:gs>
              </a:gsLst>
              <a:lin ang="13500000" scaled="0"/>
            </a:gra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5" name="Shape 35"/>
            <p:cNvSpPr/>
            <p:nvPr/>
          </p:nvSpPr>
          <p:spPr>
            <a:xfrm>
              <a:off x="0" y="3902075"/>
              <a:ext cx="2943225" cy="2949575"/>
            </a:xfrm>
            <a:custGeom>
              <a:avLst/>
              <a:gdLst/>
              <a:ahLst/>
              <a:cxnLst/>
              <a:rect l="0" t="0" r="0" b="0"/>
              <a:pathLst>
                <a:path w="1854" h="1858" extrusionOk="0">
                  <a:moveTo>
                    <a:pt x="1854" y="1858"/>
                  </a:moveTo>
                  <a:lnTo>
                    <a:pt x="0" y="1858"/>
                  </a:lnTo>
                  <a:lnTo>
                    <a:pt x="0" y="0"/>
                  </a:lnTo>
                  <a:lnTo>
                    <a:pt x="1854" y="1858"/>
                  </a:lnTo>
                  <a:lnTo>
                    <a:pt x="1854" y="1858"/>
                  </a:lnTo>
                  <a:close/>
                </a:path>
              </a:pathLst>
            </a:custGeom>
            <a:gradFill>
              <a:gsLst>
                <a:gs pos="0">
                  <a:schemeClr val="dk1"/>
                </a:gs>
                <a:gs pos="50000">
                  <a:schemeClr val="dk2"/>
                </a:gs>
                <a:gs pos="100000">
                  <a:schemeClr val="dk1"/>
                </a:gs>
              </a:gsLst>
              <a:lin ang="8100000" scaled="0"/>
            </a:gra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" name="Shape 36"/>
            <p:cNvSpPr/>
            <p:nvPr/>
          </p:nvSpPr>
          <p:spPr>
            <a:xfrm>
              <a:off x="0" y="4341812"/>
              <a:ext cx="2770187" cy="2503487"/>
            </a:xfrm>
            <a:custGeom>
              <a:avLst/>
              <a:gdLst/>
              <a:ahLst/>
              <a:cxnLst/>
              <a:rect l="0" t="0" r="0" b="0"/>
              <a:pathLst>
                <a:path w="1745" h="1577" extrusionOk="0">
                  <a:moveTo>
                    <a:pt x="1640" y="1377"/>
                  </a:moveTo>
                  <a:lnTo>
                    <a:pt x="1692" y="1479"/>
                  </a:lnTo>
                  <a:lnTo>
                    <a:pt x="1732" y="1577"/>
                  </a:lnTo>
                  <a:lnTo>
                    <a:pt x="1745" y="1577"/>
                  </a:lnTo>
                  <a:lnTo>
                    <a:pt x="1703" y="1469"/>
                  </a:lnTo>
                  <a:lnTo>
                    <a:pt x="1649" y="1367"/>
                  </a:lnTo>
                  <a:lnTo>
                    <a:pt x="1535" y="1157"/>
                  </a:lnTo>
                  <a:lnTo>
                    <a:pt x="1395" y="951"/>
                  </a:lnTo>
                  <a:lnTo>
                    <a:pt x="1236" y="756"/>
                  </a:lnTo>
                  <a:lnTo>
                    <a:pt x="1061" y="582"/>
                  </a:lnTo>
                  <a:lnTo>
                    <a:pt x="876" y="426"/>
                  </a:lnTo>
                  <a:lnTo>
                    <a:pt x="672" y="294"/>
                  </a:lnTo>
                  <a:lnTo>
                    <a:pt x="455" y="174"/>
                  </a:lnTo>
                  <a:lnTo>
                    <a:pt x="234" y="7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222" y="89"/>
                  </a:lnTo>
                  <a:lnTo>
                    <a:pt x="446" y="185"/>
                  </a:lnTo>
                  <a:lnTo>
                    <a:pt x="662" y="305"/>
                  </a:lnTo>
                  <a:lnTo>
                    <a:pt x="866" y="437"/>
                  </a:lnTo>
                  <a:lnTo>
                    <a:pt x="1052" y="593"/>
                  </a:lnTo>
                  <a:lnTo>
                    <a:pt x="1226" y="767"/>
                  </a:lnTo>
                  <a:lnTo>
                    <a:pt x="1385" y="960"/>
                  </a:lnTo>
                  <a:lnTo>
                    <a:pt x="1526" y="1167"/>
                  </a:lnTo>
                  <a:lnTo>
                    <a:pt x="1640" y="1377"/>
                  </a:ln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50000">
                  <a:schemeClr val="dk1"/>
                </a:gs>
                <a:gs pos="100000">
                  <a:schemeClr val="dk2"/>
                </a:gs>
              </a:gsLst>
              <a:lin ang="13500000" scaled="0"/>
            </a:gra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" name="Shape 37"/>
            <p:cNvSpPr/>
            <p:nvPr/>
          </p:nvSpPr>
          <p:spPr>
            <a:xfrm>
              <a:off x="0" y="4038600"/>
              <a:ext cx="2770187" cy="2806700"/>
            </a:xfrm>
            <a:custGeom>
              <a:avLst/>
              <a:gdLst/>
              <a:ahLst/>
              <a:cxnLst/>
              <a:rect l="0" t="0" r="0" b="0"/>
              <a:pathLst>
                <a:path w="1745" h="1768" extrusionOk="0">
                  <a:moveTo>
                    <a:pt x="0" y="0"/>
                  </a:moveTo>
                  <a:lnTo>
                    <a:pt x="0" y="12"/>
                  </a:lnTo>
                  <a:lnTo>
                    <a:pt x="210" y="88"/>
                  </a:lnTo>
                  <a:lnTo>
                    <a:pt x="426" y="190"/>
                  </a:lnTo>
                  <a:lnTo>
                    <a:pt x="630" y="304"/>
                  </a:lnTo>
                  <a:lnTo>
                    <a:pt x="818" y="442"/>
                  </a:lnTo>
                  <a:lnTo>
                    <a:pt x="998" y="592"/>
                  </a:lnTo>
                  <a:lnTo>
                    <a:pt x="1164" y="766"/>
                  </a:lnTo>
                  <a:lnTo>
                    <a:pt x="1310" y="942"/>
                  </a:lnTo>
                  <a:lnTo>
                    <a:pt x="1454" y="1146"/>
                  </a:lnTo>
                  <a:lnTo>
                    <a:pt x="1536" y="1298"/>
                  </a:lnTo>
                  <a:lnTo>
                    <a:pt x="1614" y="1456"/>
                  </a:lnTo>
                  <a:lnTo>
                    <a:pt x="1682" y="1616"/>
                  </a:lnTo>
                  <a:lnTo>
                    <a:pt x="1733" y="1768"/>
                  </a:lnTo>
                  <a:lnTo>
                    <a:pt x="1745" y="1768"/>
                  </a:lnTo>
                  <a:lnTo>
                    <a:pt x="1691" y="1606"/>
                  </a:lnTo>
                  <a:lnTo>
                    <a:pt x="1623" y="1445"/>
                  </a:lnTo>
                  <a:lnTo>
                    <a:pt x="1547" y="1288"/>
                  </a:lnTo>
                  <a:lnTo>
                    <a:pt x="1463" y="1136"/>
                  </a:lnTo>
                  <a:lnTo>
                    <a:pt x="1320" y="932"/>
                  </a:lnTo>
                  <a:lnTo>
                    <a:pt x="1173" y="755"/>
                  </a:lnTo>
                  <a:lnTo>
                    <a:pt x="1008" y="581"/>
                  </a:lnTo>
                  <a:lnTo>
                    <a:pt x="827" y="431"/>
                  </a:lnTo>
                  <a:lnTo>
                    <a:pt x="642" y="293"/>
                  </a:lnTo>
                  <a:lnTo>
                    <a:pt x="437" y="179"/>
                  </a:lnTo>
                  <a:lnTo>
                    <a:pt x="222" y="7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>
              <a:gsLst>
                <a:gs pos="0">
                  <a:schemeClr val="dk2"/>
                </a:gs>
                <a:gs pos="50000">
                  <a:schemeClr val="dk1"/>
                </a:gs>
                <a:gs pos="100000">
                  <a:schemeClr val="dk2"/>
                </a:gs>
              </a:gsLst>
              <a:lin ang="13500000" scaled="0"/>
            </a:gra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8" name="Shape 38"/>
            <p:cNvSpPr/>
            <p:nvPr/>
          </p:nvSpPr>
          <p:spPr>
            <a:xfrm>
              <a:off x="331787" y="4419600"/>
              <a:ext cx="136524" cy="136524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chemeClr val="dk1"/>
                </a:gs>
              </a:gsLst>
              <a:lin ang="8100000" scaled="0"/>
            </a:gra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9" name="Shape 39"/>
            <p:cNvSpPr/>
            <p:nvPr/>
          </p:nvSpPr>
          <p:spPr>
            <a:xfrm>
              <a:off x="2438400" y="6165850"/>
              <a:ext cx="146050" cy="146050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chemeClr val="dk1"/>
                </a:gs>
              </a:gsLst>
              <a:lin ang="13500000" scaled="0"/>
            </a:gra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0" name="Shape 40"/>
            <p:cNvSpPr/>
            <p:nvPr/>
          </p:nvSpPr>
          <p:spPr>
            <a:xfrm>
              <a:off x="1255712" y="4322762"/>
              <a:ext cx="192087" cy="192087"/>
            </a:xfrm>
            <a:prstGeom prst="ellipse">
              <a:avLst/>
            </a:prstGeom>
            <a:gradFill>
              <a:gsLst>
                <a:gs pos="0">
                  <a:schemeClr val="dk2"/>
                </a:gs>
                <a:gs pos="100000">
                  <a:schemeClr val="dk1"/>
                </a:gs>
              </a:gsLst>
              <a:lin ang="8100000" scaled="0"/>
            </a:gradFill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41" name="Shape 41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1"/>
          <a:lstStyle>
            <a:lvl1pPr marL="0" marR="0" lvl="0" indent="0" algn="ctr" rtl="0">
              <a:spcBef>
                <a:spcPts val="0"/>
              </a:spcBef>
              <a:spcAft>
                <a:spcPts val="0"/>
              </a:spcAft>
              <a:defRPr/>
            </a:lvl1pPr>
            <a:lvl2pPr marL="0" marR="0" lvl="1" indent="0" algn="ctr" rtl="0">
              <a:spcBef>
                <a:spcPts val="0"/>
              </a:spcBef>
              <a:spcAft>
                <a:spcPts val="0"/>
              </a:spcAft>
              <a:defRPr/>
            </a:lvl2pPr>
            <a:lvl3pPr marL="0" marR="0" lvl="2" indent="0" algn="ctr" rtl="0">
              <a:spcBef>
                <a:spcPts val="0"/>
              </a:spcBef>
              <a:spcAft>
                <a:spcPts val="0"/>
              </a:spcAft>
              <a:defRPr/>
            </a:lvl3pPr>
            <a:lvl4pPr marL="0" marR="0" lvl="3" indent="0" algn="ctr" rtl="0">
              <a:spcBef>
                <a:spcPts val="0"/>
              </a:spcBef>
              <a:spcAft>
                <a:spcPts val="0"/>
              </a:spcAft>
              <a:defRPr/>
            </a:lvl4pPr>
            <a:lvl5pPr marL="0" marR="0" lvl="4" indent="0" algn="ctr" rtl="0">
              <a:spcBef>
                <a:spcPts val="0"/>
              </a:spcBef>
              <a:spcAft>
                <a:spcPts val="0"/>
              </a:spcAft>
              <a:defRPr/>
            </a:lvl5pPr>
            <a:lvl6pPr marL="457200" marR="0" lvl="5" indent="0" algn="ctr" rtl="0">
              <a:spcBef>
                <a:spcPts val="0"/>
              </a:spcBef>
              <a:spcAft>
                <a:spcPts val="0"/>
              </a:spcAft>
              <a:defRPr/>
            </a:lvl6pPr>
            <a:lvl7pPr marL="914400" marR="0" lvl="6" indent="0" algn="ctr" rtl="0">
              <a:spcBef>
                <a:spcPts val="0"/>
              </a:spcBef>
              <a:spcAft>
                <a:spcPts val="0"/>
              </a:spcAft>
              <a:defRPr/>
            </a:lvl7pPr>
            <a:lvl8pPr marL="1371600" marR="0" lvl="7" indent="0" algn="ctr" rtl="0">
              <a:spcBef>
                <a:spcPts val="0"/>
              </a:spcBef>
              <a:spcAft>
                <a:spcPts val="0"/>
              </a:spcAft>
              <a:defRPr/>
            </a:lvl8pPr>
            <a:lvl9pPr marL="1828800" marR="0" lvl="8" indent="0" algn="ctr" rtl="0"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190500" algn="l" rtl="0">
              <a:spcBef>
                <a:spcPts val="640"/>
              </a:spcBef>
              <a:spcAft>
                <a:spcPts val="0"/>
              </a:spcAft>
              <a:buClr>
                <a:schemeClr val="hlink"/>
              </a:buClr>
              <a:buFont typeface="Noto Symbol"/>
              <a:buChar char="●"/>
              <a:defRPr/>
            </a:lvl1pPr>
            <a:lvl2pPr marL="742950" marR="0" lvl="1" indent="-152400" algn="l" rtl="0">
              <a:spcBef>
                <a:spcPts val="560"/>
              </a:spcBef>
              <a:spcAft>
                <a:spcPts val="0"/>
              </a:spcAft>
              <a:buClr>
                <a:schemeClr val="lt2"/>
              </a:buClr>
              <a:buFont typeface="Noto Symbol"/>
              <a:buChar char="●"/>
              <a:defRPr/>
            </a:lvl2pPr>
            <a:lvl3pPr marL="1143000" marR="0" lvl="2" indent="-11430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Font typeface="Noto Symbol"/>
              <a:buChar char="●"/>
              <a:defRPr/>
            </a:lvl3pPr>
            <a:lvl4pPr marL="1600200" marR="0" lvl="3" indent="-133350" algn="l" rtl="0">
              <a:spcBef>
                <a:spcPts val="400"/>
              </a:spcBef>
              <a:spcAft>
                <a:spcPts val="0"/>
              </a:spcAft>
              <a:buClr>
                <a:schemeClr val="folHlink"/>
              </a:buClr>
              <a:buFont typeface="Noto Symbol"/>
              <a:buChar char="●"/>
              <a:defRPr/>
            </a:lvl4pPr>
            <a:lvl5pPr marL="2057400" marR="0" lvl="4" indent="-1333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●"/>
              <a:defRPr/>
            </a:lvl5pPr>
            <a:lvl6pPr marL="2514600" marR="0" lvl="5" indent="-1333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●"/>
              <a:defRPr/>
            </a:lvl6pPr>
            <a:lvl7pPr marL="2971800" marR="0" lvl="6" indent="-1333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●"/>
              <a:defRPr/>
            </a:lvl7pPr>
            <a:lvl8pPr marL="3429000" marR="0" lvl="7" indent="-1333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●"/>
              <a:defRPr/>
            </a:lvl8pPr>
            <a:lvl9pPr marL="3886200" marR="0" lvl="8" indent="-133350" algn="l" rtl="0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Font typeface="Noto Symbol"/>
              <a:buChar char="●"/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dt" idx="10"/>
          </p:nvPr>
        </p:nvSpPr>
        <p:spPr>
          <a:xfrm>
            <a:off x="457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ft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defRPr/>
            </a:lvl1pPr>
            <a:lvl2pPr marL="457200" marR="0" lvl="1" indent="0" algn="l" rtl="0">
              <a:spcBef>
                <a:spcPts val="0"/>
              </a:spcBef>
              <a:defRPr/>
            </a:lvl2pPr>
            <a:lvl3pPr marL="914400" marR="0" lvl="2" indent="0" algn="l" rtl="0">
              <a:spcBef>
                <a:spcPts val="0"/>
              </a:spcBef>
              <a:defRPr/>
            </a:lvl3pPr>
            <a:lvl4pPr marL="1371600" marR="0" lvl="3" indent="0" algn="l" rtl="0">
              <a:spcBef>
                <a:spcPts val="0"/>
              </a:spcBef>
              <a:defRPr/>
            </a:lvl4pPr>
            <a:lvl5pPr marL="1828800" marR="0" lvl="4" indent="0" algn="l" rtl="0">
              <a:spcBef>
                <a:spcPts val="0"/>
              </a:spcBef>
              <a:defRPr/>
            </a:lvl5pPr>
            <a:lvl6pPr marL="2286000" marR="0" lvl="5" indent="0" algn="l" rtl="0">
              <a:spcBef>
                <a:spcPts val="0"/>
              </a:spcBef>
              <a:defRPr/>
            </a:lvl6pPr>
            <a:lvl7pPr marL="2743200" marR="0" lvl="6" indent="0" algn="l" rtl="0">
              <a:spcBef>
                <a:spcPts val="0"/>
              </a:spcBef>
              <a:defRPr/>
            </a:lvl7pPr>
            <a:lvl8pPr marL="3200400" marR="0" lvl="7" indent="0" algn="l" rtl="0">
              <a:spcBef>
                <a:spcPts val="0"/>
              </a:spcBef>
              <a:defRPr/>
            </a:lvl8pPr>
            <a:lvl9pPr marL="3657600" marR="0" lvl="8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6553200" y="6248400"/>
            <a:ext cx="21335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25000"/>
              <a:buFont typeface="Arial"/>
              <a:buNone/>
            </a:pPr>
            <a:fld id="{00000000-1234-1234-1234-123412341234}" type="slidenum">
              <a:rPr lang="en-US" sz="10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 lang="en-US" sz="10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ctrTitle"/>
          </p:nvPr>
        </p:nvSpPr>
        <p:spPr>
          <a:xfrm>
            <a:off x="457200" y="152400"/>
            <a:ext cx="7772400" cy="155575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-US" sz="96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Crash !</a:t>
            </a:r>
          </a:p>
        </p:txBody>
      </p:sp>
      <p:sp>
        <p:nvSpPr>
          <p:cNvPr id="30" name="Shape 30"/>
          <p:cNvSpPr txBox="1">
            <a:spLocks noGrp="1"/>
          </p:cNvSpPr>
          <p:nvPr>
            <p:ph type="subTitle" idx="1"/>
          </p:nvPr>
        </p:nvSpPr>
        <p:spPr>
          <a:xfrm>
            <a:off x="2971800" y="59817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25000"/>
              <a:buFont typeface="Noto Symbol"/>
              <a:buNone/>
            </a:pPr>
            <a:r>
              <a:rPr lang="en-US" sz="3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Chapter 25, Section 1</a:t>
            </a:r>
          </a:p>
        </p:txBody>
      </p:sp>
      <p:pic>
        <p:nvPicPr>
          <p:cNvPr id="31" name="Shape 3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24000" y="2133600"/>
            <a:ext cx="5867400" cy="3489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rgbClr val="00FFFF"/>
                </a:solidFill>
                <a:latin typeface="Arial"/>
                <a:ea typeface="Arial"/>
                <a:cs typeface="Arial"/>
                <a:sym typeface="Arial"/>
              </a:rPr>
              <a:t>President Hoover</a:t>
            </a:r>
          </a:p>
        </p:txBody>
      </p:sp>
      <p:sp>
        <p:nvSpPr>
          <p:cNvPr id="174" name="Shape 17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75000"/>
              <a:buFont typeface="Noto Symbol"/>
              <a:buChar char="●"/>
            </a:pPr>
            <a:r>
              <a:rPr lang="en-US" sz="32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Did not believe government should help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3200" b="0" i="0" u="none" strike="noStrike" cap="none">
              <a:solidFill>
                <a:srgbClr val="FFFF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What Hoover did do…</a:t>
            </a:r>
          </a:p>
        </p:txBody>
      </p:sp>
      <p:sp>
        <p:nvSpPr>
          <p:cNvPr id="180" name="Shape 18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75000"/>
              <a:buFont typeface="Noto Symbol"/>
              <a:buChar char="●"/>
            </a:pPr>
            <a:r>
              <a:rPr lang="en-US"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Created </a:t>
            </a:r>
            <a:r>
              <a:rPr lang="en-US" sz="2800" b="0" i="0" u="none" strike="noStrike" cap="none">
                <a:solidFill>
                  <a:srgbClr val="00FFFF"/>
                </a:solidFill>
                <a:latin typeface="Arial"/>
                <a:ea typeface="Arial"/>
                <a:cs typeface="Arial"/>
                <a:sym typeface="Arial"/>
              </a:rPr>
              <a:t>Reconstruction Finance Corporation</a:t>
            </a:r>
            <a:r>
              <a:rPr lang="en-US"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marL="742950" marR="0" lvl="2" indent="-3492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75000"/>
              <a:buFont typeface="Noto Symbol"/>
              <a:buChar char="●"/>
            </a:pPr>
            <a:r>
              <a:rPr lang="en-US" sz="24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loaned $1.2 billion to financial institutions 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2400" b="0" i="0" u="none" strike="noStrike" cap="none">
              <a:solidFill>
                <a:srgbClr val="FFFF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Shape 185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rgbClr val="00FFFF"/>
                </a:solidFill>
                <a:latin typeface="Arial"/>
                <a:ea typeface="Arial"/>
                <a:cs typeface="Arial"/>
                <a:sym typeface="Arial"/>
              </a:rPr>
              <a:t>Hoovervilles</a:t>
            </a:r>
          </a:p>
        </p:txBody>
      </p:sp>
      <p:sp>
        <p:nvSpPr>
          <p:cNvPr id="186" name="Shape 18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ct val="75000"/>
              <a:buFont typeface="Noto Symbol"/>
              <a:buChar char="●"/>
            </a:pPr>
            <a:r>
              <a:rPr lang="en-US" sz="3200">
                <a:solidFill>
                  <a:srgbClr val="F3F3F3"/>
                </a:solidFill>
              </a:rPr>
              <a:t>Homeless vets protested the lack of help from Hoover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75000"/>
              <a:buFont typeface="Noto Symbol"/>
              <a:buChar char="●"/>
            </a:pPr>
            <a:r>
              <a:rPr lang="en-US" sz="32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groups of tin and cardboard shacks, were built. </a:t>
            </a:r>
          </a:p>
          <a:p>
            <a:pPr marL="342900" marR="0" lvl="0" indent="-3937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ct val="100000"/>
              <a:buFont typeface="Noto Symbol"/>
              <a:buChar char="●"/>
            </a:pPr>
            <a:r>
              <a:rPr lang="en-US" sz="3200">
                <a:solidFill>
                  <a:srgbClr val="F3F3F3"/>
                </a:solidFill>
              </a:rPr>
              <a:t>These shacks were across the street from the White House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3200" b="0" i="0" u="none" strike="noStrike" cap="none">
              <a:solidFill>
                <a:srgbClr val="FFFF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rgbClr val="00FFFF"/>
                </a:solidFill>
                <a:latin typeface="Arial"/>
                <a:ea typeface="Arial"/>
                <a:cs typeface="Arial"/>
                <a:sym typeface="Arial"/>
              </a:rPr>
              <a:t>Bonus Army</a:t>
            </a:r>
          </a:p>
        </p:txBody>
      </p:sp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1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75000"/>
              <a:buFont typeface="Noto Symbol"/>
              <a:buChar char="●"/>
            </a:pPr>
            <a:r>
              <a:rPr lang="en-US" sz="28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war veterans built a Hooverville in Washington, D.C., and demanded early payment of a military bonus.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2800" b="0" i="0" u="none" strike="noStrike" cap="none">
              <a:solidFill>
                <a:srgbClr val="FFFF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-US" sz="4400" b="0" i="0" u="none" strike="noStrike" cap="none">
                <a:solidFill>
                  <a:srgbClr val="00FFFF"/>
                </a:solidFill>
                <a:latin typeface="Arial"/>
                <a:ea typeface="Arial"/>
                <a:cs typeface="Arial"/>
                <a:sym typeface="Arial"/>
              </a:rPr>
              <a:t>Election of 1932</a:t>
            </a:r>
          </a:p>
        </p:txBody>
      </p:sp>
      <p:sp>
        <p:nvSpPr>
          <p:cNvPr id="198" name="Shape 19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114800" cy="5029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75000"/>
              <a:buFont typeface="Noto Symbol"/>
              <a:buChar char="●"/>
            </a:pPr>
            <a:r>
              <a:rPr lang="en-US" sz="28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Hoover did not run for a second term</a:t>
            </a:r>
            <a:r>
              <a:rPr lang="en-US" sz="2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…but knowing that he probably wouldn’t win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75000"/>
              <a:buFont typeface="Noto Symbol"/>
              <a:buChar char="●"/>
            </a:pPr>
            <a:r>
              <a:rPr lang="en-US"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Most of the public lost confidence in him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75000"/>
              <a:buFont typeface="Noto Symbol"/>
              <a:buChar char="●"/>
            </a:pPr>
            <a:r>
              <a:rPr lang="en-US" sz="28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Franklin D. Roosevelt, governor of New York, won in a landslide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75000"/>
              <a:buFont typeface="Noto Symbol"/>
              <a:buNone/>
            </a:pPr>
            <a:endParaRPr sz="2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75000"/>
              <a:buFont typeface="Noto Symbol"/>
              <a:buNone/>
            </a:pPr>
            <a:endParaRPr sz="2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75000"/>
              <a:buFont typeface="Noto Symbol"/>
              <a:buNone/>
            </a:pPr>
            <a:endParaRPr sz="2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99" name="Shape 199"/>
          <p:cNvPicPr preferRelativeResize="0">
            <a:picLocks noGrp="1"/>
          </p:cNvPicPr>
          <p:nvPr>
            <p:ph type="body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4745037" y="1600200"/>
            <a:ext cx="3844925" cy="45307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-US" sz="48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Before the Crash</a:t>
            </a:r>
          </a:p>
        </p:txBody>
      </p:sp>
      <p:sp>
        <p:nvSpPr>
          <p:cNvPr id="121" name="Shape 12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001000" cy="45307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75000"/>
              <a:buFont typeface="Noto Symbol"/>
              <a:buChar char="●"/>
            </a:pPr>
            <a:r>
              <a:rPr lang="en-US"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Most of 1920’s the stock market was a </a:t>
            </a:r>
            <a:r>
              <a:rPr lang="en-US" sz="2800" b="0" i="0" u="none" strike="noStrike" cap="none">
                <a:solidFill>
                  <a:srgbClr val="00FFFF"/>
                </a:solidFill>
                <a:latin typeface="Arial"/>
                <a:ea typeface="Arial"/>
                <a:cs typeface="Arial"/>
                <a:sym typeface="Arial"/>
              </a:rPr>
              <a:t>bull market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ct val="75000"/>
              <a:buFont typeface="Noto Symbol"/>
              <a:buChar char="●"/>
            </a:pPr>
            <a:r>
              <a:rPr lang="en-US" sz="24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Rising stocks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75000"/>
              <a:buFont typeface="Noto Symbol"/>
              <a:buChar char="●"/>
            </a:pPr>
            <a:r>
              <a:rPr lang="en-US"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Many people bought stocks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F3F3F3"/>
              </a:buClr>
              <a:buSzPct val="75000"/>
              <a:buFont typeface="Noto Symbol"/>
              <a:buChar char="●"/>
            </a:pPr>
            <a:r>
              <a:rPr lang="en-US" sz="2800" b="0" i="0" u="none" strike="noStrike" cap="none">
                <a:solidFill>
                  <a:srgbClr val="F3F3F3"/>
                </a:solidFill>
                <a:latin typeface="Arial"/>
                <a:ea typeface="Arial"/>
                <a:cs typeface="Arial"/>
                <a:sym typeface="Arial"/>
              </a:rPr>
              <a:t>If you couldn’t pay for stocks…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00FFFF"/>
              </a:buClr>
              <a:buSzPct val="75000"/>
              <a:buFont typeface="Noto Symbol"/>
              <a:buChar char="●"/>
            </a:pPr>
            <a:r>
              <a:rPr lang="en-US" sz="2400" b="0" i="0" u="none" strike="noStrike" cap="none">
                <a:solidFill>
                  <a:srgbClr val="00FFFF"/>
                </a:solidFill>
                <a:latin typeface="Arial"/>
                <a:ea typeface="Arial"/>
                <a:cs typeface="Arial"/>
                <a:sym typeface="Arial"/>
              </a:rPr>
              <a:t>Buying on margin</a:t>
            </a:r>
          </a:p>
          <a:p>
            <a:pPr marL="1143000" marR="0" lvl="2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2"/>
              </a:buClr>
              <a:buSzPct val="75000"/>
              <a:buFont typeface="Noto Symbol"/>
              <a:buChar char="●"/>
            </a:pPr>
            <a:r>
              <a:rPr lang="en-US" sz="20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Buy stocks with borrowed money</a:t>
            </a:r>
          </a:p>
        </p:txBody>
      </p:sp>
      <p:pic>
        <p:nvPicPr>
          <p:cNvPr id="122" name="Shape 122"/>
          <p:cNvPicPr preferRelativeResize="0">
            <a:picLocks noGrp="1"/>
          </p:cNvPicPr>
          <p:nvPr>
            <p:ph type="body" idx="2"/>
          </p:nvPr>
        </p:nvPicPr>
        <p:blipFill rotWithShape="1">
          <a:blip r:embed="rId4">
            <a:alphaModFix/>
          </a:blip>
          <a:srcRect/>
          <a:stretch/>
        </p:blipFill>
        <p:spPr>
          <a:xfrm>
            <a:off x="5715000" y="2667000"/>
            <a:ext cx="2782800" cy="39623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457200" y="609600"/>
            <a:ext cx="8305799" cy="45307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75000"/>
              <a:buFont typeface="Noto Symbol"/>
              <a:buChar char="●"/>
            </a:pPr>
            <a:r>
              <a:rPr lang="en-US"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Sounds great…but what if stock market is</a:t>
            </a:r>
            <a:r>
              <a:rPr lang="en-US" sz="28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800" b="0" i="0" u="none" strike="noStrike" cap="none">
                <a:solidFill>
                  <a:srgbClr val="00FFFF"/>
                </a:solidFill>
                <a:latin typeface="Arial"/>
                <a:ea typeface="Arial"/>
                <a:cs typeface="Arial"/>
                <a:sym typeface="Arial"/>
              </a:rPr>
              <a:t>bear market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ct val="75000"/>
              <a:buFont typeface="Noto Symbol"/>
              <a:buChar char="●"/>
            </a:pPr>
            <a:r>
              <a:rPr lang="en-US" sz="24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Declining stock prices</a:t>
            </a:r>
          </a:p>
        </p:txBody>
      </p:sp>
      <p:pic>
        <p:nvPicPr>
          <p:cNvPr id="128" name="Shape 128"/>
          <p:cNvPicPr preferRelativeResize="0">
            <a:picLocks noGrp="1"/>
          </p:cNvPicPr>
          <p:nvPr>
            <p:ph type="body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4876800" y="2819400"/>
            <a:ext cx="3533774" cy="3809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-US" sz="5400" b="0" i="0" u="none" strike="noStrike" cap="none">
                <a:solidFill>
                  <a:srgbClr val="00FFFF"/>
                </a:solidFill>
                <a:latin typeface="Arial"/>
                <a:ea typeface="Arial"/>
                <a:cs typeface="Arial"/>
                <a:sym typeface="Arial"/>
              </a:rPr>
              <a:t>Crash</a:t>
            </a:r>
          </a:p>
        </p:txBody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307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75000"/>
              <a:buFont typeface="Noto Symbol"/>
              <a:buChar char="●"/>
            </a:pPr>
            <a:r>
              <a:rPr lang="en-US"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Prices peaked in summer of 1929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ct val="75000"/>
              <a:buFont typeface="Noto Symbol"/>
              <a:buChar char="●"/>
            </a:pPr>
            <a:r>
              <a:rPr lang="en-US"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People rushed to sell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75000"/>
              <a:buFont typeface="Noto Symbol"/>
              <a:buChar char="●"/>
            </a:pPr>
            <a:r>
              <a:rPr lang="en-US"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Thursday, October 24 = panic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ct val="75000"/>
              <a:buFont typeface="Noto Symbol"/>
              <a:buChar char="●"/>
            </a:pPr>
            <a:r>
              <a:rPr lang="en-US"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3 hours = $11 billion lost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75000"/>
              <a:buFont typeface="Noto Symbol"/>
              <a:buChar char="●"/>
            </a:pPr>
            <a:r>
              <a:rPr lang="en-US" sz="28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Tuesday, October 29</a:t>
            </a:r>
            <a:r>
              <a:rPr lang="en-US" sz="2800" b="0" i="0" u="none" strike="noStrike" cap="none" baseline="30000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th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ct val="75000"/>
              <a:buFont typeface="Noto Symbol"/>
              <a:buChar char="●"/>
            </a:pPr>
            <a:r>
              <a:rPr lang="en-US" sz="24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Black Tuesday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ct val="75000"/>
              <a:buFont typeface="Noto Symbol"/>
              <a:buChar char="●"/>
            </a:pPr>
            <a:r>
              <a:rPr lang="en-US" sz="2400">
                <a:solidFill>
                  <a:srgbClr val="FFFF00"/>
                </a:solidFill>
              </a:rPr>
              <a:t> stock market </a:t>
            </a:r>
            <a:r>
              <a:rPr lang="en-US" sz="24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crashed</a:t>
            </a:r>
          </a:p>
        </p:txBody>
      </p:sp>
      <p:pic>
        <p:nvPicPr>
          <p:cNvPr id="135" name="Shape 135"/>
          <p:cNvPicPr preferRelativeResize="0">
            <a:picLocks noGrp="1"/>
          </p:cNvPicPr>
          <p:nvPr>
            <p:ph type="body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4648200" y="1447800"/>
            <a:ext cx="4495800" cy="51053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-US" sz="5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Numbers</a:t>
            </a:r>
          </a:p>
        </p:txBody>
      </p:sp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307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75000"/>
              <a:buFont typeface="Noto Symbol"/>
              <a:buChar char="●"/>
            </a:pPr>
            <a:r>
              <a:rPr lang="en-US"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September 1929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ct val="75000"/>
              <a:buFont typeface="Noto Symbol"/>
              <a:buChar char="●"/>
            </a:pPr>
            <a:r>
              <a:rPr lang="en-US"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$87 billion lost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75000"/>
              <a:buFont typeface="Noto Symbol"/>
              <a:buChar char="●"/>
            </a:pPr>
            <a:r>
              <a:rPr lang="en-US"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Two months later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ct val="75000"/>
              <a:buFont typeface="Noto Symbol"/>
              <a:buChar char="●"/>
            </a:pPr>
            <a:r>
              <a:rPr lang="en-US"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$30 billion more lost</a:t>
            </a:r>
          </a:p>
        </p:txBody>
      </p:sp>
      <p:pic>
        <p:nvPicPr>
          <p:cNvPr id="142" name="Shape 142"/>
          <p:cNvPicPr preferRelativeResize="0">
            <a:picLocks noGrp="1"/>
          </p:cNvPicPr>
          <p:nvPr>
            <p:ph type="body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4191000" y="1905000"/>
            <a:ext cx="4648199" cy="44751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-US" sz="5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Effects</a:t>
            </a:r>
          </a:p>
        </p:txBody>
      </p:sp>
      <p:sp>
        <p:nvSpPr>
          <p:cNvPr id="148" name="Shape 14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307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FFFF"/>
              </a:buClr>
              <a:buSzPct val="75000"/>
              <a:buFont typeface="Noto Symbol"/>
              <a:buChar char="●"/>
            </a:pPr>
            <a:r>
              <a:rPr lang="en-US" sz="2800" b="0" i="0" u="none" strike="noStrike" cap="none">
                <a:solidFill>
                  <a:srgbClr val="00FFFF"/>
                </a:solidFill>
                <a:latin typeface="Arial"/>
                <a:ea typeface="Arial"/>
                <a:cs typeface="Arial"/>
                <a:sym typeface="Arial"/>
              </a:rPr>
              <a:t>Banking crisis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ct val="75000"/>
              <a:buFont typeface="Noto Symbol"/>
              <a:buChar char="●"/>
            </a:pPr>
            <a:r>
              <a:rPr lang="en-US" sz="24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Banks lost everything, closed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ct val="75000"/>
              <a:buFont typeface="Noto Symbol"/>
              <a:buChar char="●"/>
            </a:pPr>
            <a:r>
              <a:rPr lang="en-US" sz="24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People lost all their savings and businesses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75000"/>
              <a:buFont typeface="Noto Symbol"/>
              <a:buChar char="●"/>
            </a:pPr>
            <a:r>
              <a:rPr lang="en-US"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By 1931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ct val="75000"/>
              <a:buFont typeface="Noto Symbol"/>
              <a:buChar char="●"/>
            </a:pPr>
            <a:r>
              <a:rPr lang="en-US"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2,200 banks closed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75000"/>
              <a:buFont typeface="Noto Symbol"/>
              <a:buChar char="●"/>
            </a:pPr>
            <a:r>
              <a:rPr lang="en-US"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By 1929</a:t>
            </a:r>
          </a:p>
          <a:p>
            <a:pPr marL="742950" marR="0" lvl="1" indent="-28575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ct val="75000"/>
              <a:buFont typeface="Noto Symbol"/>
              <a:buChar char="●"/>
            </a:pPr>
            <a:r>
              <a:rPr lang="en-US"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4 million unemployed Americans</a:t>
            </a:r>
          </a:p>
        </p:txBody>
      </p:sp>
      <p:pic>
        <p:nvPicPr>
          <p:cNvPr id="149" name="Shape 149"/>
          <p:cNvPicPr preferRelativeResize="0">
            <a:picLocks noGrp="1"/>
          </p:cNvPicPr>
          <p:nvPr>
            <p:ph type="body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4692650" y="1752600"/>
            <a:ext cx="4146549" cy="41909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-US" sz="5400" b="0" i="0" u="none" strike="noStrike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rPr>
              <a:t>What is going on?</a:t>
            </a:r>
          </a:p>
        </p:txBody>
      </p:sp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75000"/>
              <a:buFont typeface="Noto Symbol"/>
              <a:buChar char="●"/>
            </a:pPr>
            <a:r>
              <a:rPr lang="en-US"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Recession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75000"/>
              <a:buFont typeface="Noto Symbol"/>
              <a:buChar char="●"/>
            </a:pPr>
            <a:r>
              <a:rPr lang="en-US"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Business cycle</a:t>
            </a:r>
          </a:p>
          <a:p>
            <a:pPr marL="742950" marR="0" lvl="1" indent="-28575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ct val="75000"/>
              <a:buFont typeface="Noto Symbol"/>
              <a:buChar char="●"/>
            </a:pPr>
            <a:r>
              <a:rPr lang="en-US" sz="2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Up and down pattern</a:t>
            </a:r>
          </a:p>
          <a:p>
            <a:pPr marL="342900" marR="0" lvl="0" indent="-342900" algn="l" rtl="0">
              <a:spcBef>
                <a:spcPts val="480"/>
              </a:spcBef>
              <a:spcAft>
                <a:spcPts val="0"/>
              </a:spcAft>
              <a:buClr>
                <a:schemeClr val="hlink"/>
              </a:buClr>
              <a:buSzPct val="75000"/>
              <a:buFont typeface="Noto Symbol"/>
              <a:buNone/>
            </a:pPr>
            <a:endParaRPr sz="2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6" name="Shape 156"/>
          <p:cNvPicPr preferRelativeResize="0">
            <a:picLocks noGrp="1"/>
          </p:cNvPicPr>
          <p:nvPr>
            <p:ph type="body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1066800" y="3124200"/>
            <a:ext cx="7391399" cy="35813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Shape 161"/>
          <p:cNvSpPr txBox="1">
            <a:spLocks noGrp="1"/>
          </p:cNvSpPr>
          <p:nvPr>
            <p:ph type="title"/>
          </p:nvPr>
        </p:nvSpPr>
        <p:spPr>
          <a:xfrm>
            <a:off x="457200" y="277812"/>
            <a:ext cx="8229600" cy="11398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1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ct val="25000"/>
              <a:buFont typeface="Arial"/>
              <a:buNone/>
            </a:pPr>
            <a:r>
              <a:rPr lang="en-US" sz="4800" b="0" i="0" u="none" strike="noStrike" cap="none">
                <a:solidFill>
                  <a:srgbClr val="00FFFF"/>
                </a:solidFill>
                <a:latin typeface="Arial"/>
                <a:ea typeface="Arial"/>
                <a:cs typeface="Arial"/>
                <a:sym typeface="Arial"/>
              </a:rPr>
              <a:t>Causes</a:t>
            </a:r>
          </a:p>
        </p:txBody>
      </p:sp>
      <p:sp>
        <p:nvSpPr>
          <p:cNvPr id="162" name="Shape 16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3072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75000"/>
              <a:buFont typeface="Noto Symbol"/>
              <a:buChar char="●"/>
            </a:pPr>
            <a:r>
              <a:rPr lang="en-US" sz="28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Money Policy of U.S. government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75000"/>
              <a:buFont typeface="Noto Symbol"/>
              <a:buChar char="●"/>
            </a:pPr>
            <a:r>
              <a:rPr lang="en-US" sz="28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Overproduction of goods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75000"/>
              <a:buFont typeface="Noto Symbol"/>
              <a:buChar char="●"/>
            </a:pPr>
            <a:r>
              <a:rPr lang="en-US" sz="28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Uneven distribution of wealth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75000"/>
              <a:buFont typeface="Noto Symbol"/>
              <a:buChar char="●"/>
            </a:pPr>
            <a:r>
              <a:rPr lang="en-US" sz="28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Declining world trade</a:t>
            </a: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75000"/>
              <a:buFont typeface="Noto Symbol"/>
              <a:buNone/>
            </a:pPr>
            <a:endParaRPr sz="2800" b="0" i="0" u="none" strike="noStrike" cap="none">
              <a:solidFill>
                <a:srgbClr val="FFFF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63" name="Shape 163"/>
          <p:cNvPicPr preferRelativeResize="0">
            <a:picLocks noGrp="1"/>
          </p:cNvPicPr>
          <p:nvPr>
            <p:ph type="body" idx="2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4895850" y="1524000"/>
            <a:ext cx="3790949" cy="472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2"/>
        </a:solidFill>
        <a:effectLst/>
      </p:bgPr>
    </p:bg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381000" y="304800"/>
            <a:ext cx="8763000" cy="6172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hlink"/>
              </a:buClr>
              <a:buSzPct val="75000"/>
              <a:buFont typeface="Noto Symbol"/>
              <a:buChar char="●"/>
            </a:pPr>
            <a:r>
              <a:rPr lang="en-US" sz="2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Americans were angry at the lack of government response.</a:t>
            </a:r>
          </a:p>
          <a:p>
            <a:pPr marL="342900" marR="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hlink"/>
              </a:buClr>
              <a:buSzPct val="75000"/>
              <a:buFont typeface="Noto Symbol"/>
              <a:buNone/>
            </a:pPr>
            <a:endParaRPr sz="2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1_Orbit">
  <a:themeElements>
    <a:clrScheme name="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rbit">
  <a:themeElements>
    <a:clrScheme name="Orbit 1">
      <a:dk1>
        <a:srgbClr val="010199"/>
      </a:dk1>
      <a:lt1>
        <a:srgbClr val="FFFFFF"/>
      </a:lt1>
      <a:dk2>
        <a:srgbClr val="000000"/>
      </a:dk2>
      <a:lt2>
        <a:srgbClr val="B2B2B2"/>
      </a:lt2>
      <a:accent1>
        <a:srgbClr val="3399FF"/>
      </a:accent1>
      <a:accent2>
        <a:srgbClr val="666699"/>
      </a:accent2>
      <a:accent3>
        <a:srgbClr val="AAAAAA"/>
      </a:accent3>
      <a:accent4>
        <a:srgbClr val="DADADA"/>
      </a:accent4>
      <a:accent5>
        <a:srgbClr val="ADCAFF"/>
      </a:accent5>
      <a:accent6>
        <a:srgbClr val="5C5C8A"/>
      </a:accent6>
      <a:hlink>
        <a:srgbClr val="FFFFCC"/>
      </a:hlink>
      <a:folHlink>
        <a:srgbClr val="FFCC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rbit 1">
    <a:dk1>
      <a:srgbClr val="010199"/>
    </a:dk1>
    <a:lt1>
      <a:srgbClr val="FFFFFF"/>
    </a:lt1>
    <a:dk2>
      <a:srgbClr val="000000"/>
    </a:dk2>
    <a:lt2>
      <a:srgbClr val="B2B2B2"/>
    </a:lt2>
    <a:accent1>
      <a:srgbClr val="3399FF"/>
    </a:accent1>
    <a:accent2>
      <a:srgbClr val="666699"/>
    </a:accent2>
    <a:accent3>
      <a:srgbClr val="AAAAAA"/>
    </a:accent3>
    <a:accent4>
      <a:srgbClr val="DADADA"/>
    </a:accent4>
    <a:accent5>
      <a:srgbClr val="ADCAFF"/>
    </a:accent5>
    <a:accent6>
      <a:srgbClr val="5C5C8A"/>
    </a:accent6>
    <a:hlink>
      <a:srgbClr val="FFFFCC"/>
    </a:hlink>
    <a:folHlink>
      <a:srgbClr val="FFCC66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281</Words>
  <Application>Microsoft Office PowerPoint</Application>
  <PresentationFormat>On-screen Show (4:3)</PresentationFormat>
  <Paragraphs>58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Noto Symbol</vt:lpstr>
      <vt:lpstr>1_Orbit</vt:lpstr>
      <vt:lpstr>Orbit</vt:lpstr>
      <vt:lpstr>Crash !</vt:lpstr>
      <vt:lpstr>Before the Crash</vt:lpstr>
      <vt:lpstr>PowerPoint Presentation</vt:lpstr>
      <vt:lpstr>Crash</vt:lpstr>
      <vt:lpstr>Numbers</vt:lpstr>
      <vt:lpstr>Effects</vt:lpstr>
      <vt:lpstr>What is going on?</vt:lpstr>
      <vt:lpstr>Causes</vt:lpstr>
      <vt:lpstr>PowerPoint Presentation</vt:lpstr>
      <vt:lpstr>President Hoover</vt:lpstr>
      <vt:lpstr>What Hoover did do…</vt:lpstr>
      <vt:lpstr>Hoovervilles</vt:lpstr>
      <vt:lpstr>Bonus Army</vt:lpstr>
      <vt:lpstr>Election of 1932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Crash !</dc:title>
  <dc:creator>mstortz</dc:creator>
  <cp:lastModifiedBy>mstortz</cp:lastModifiedBy>
  <cp:revision>2</cp:revision>
  <dcterms:modified xsi:type="dcterms:W3CDTF">2016-01-04T21:59:04Z</dcterms:modified>
</cp:coreProperties>
</file>