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30547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871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3" name="Shape 63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0" name="Shape 7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8" name="Shape 7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9" name="Shape 7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5" name="Shape 8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7" name="Shape 7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lvl="2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4" name="Shape 34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5" name="Shape 35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0" y="4"/>
            <a:ext cx="7772400" cy="74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New Deal Program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201850" y="10602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buSzPct val="100000"/>
              <a:buChar char="●"/>
            </a:pPr>
            <a:r>
              <a:rPr lang="en" sz="3600"/>
              <a:t>Name of New Deal Program</a:t>
            </a:r>
          </a:p>
          <a:p>
            <a:pPr marL="457200" lvl="0" indent="-457200" algn="l" rtl="0">
              <a:spcBef>
                <a:spcPts val="0"/>
              </a:spcBef>
              <a:buSzPct val="100000"/>
              <a:buChar char="●"/>
            </a:pPr>
            <a:r>
              <a:rPr lang="en" sz="3600"/>
              <a:t>Definition of New Deal Program</a:t>
            </a:r>
          </a:p>
          <a:p>
            <a:pPr marL="457200" lvl="0" indent="-457200" algn="l" rtl="0">
              <a:spcBef>
                <a:spcPts val="0"/>
              </a:spcBef>
              <a:buSzPct val="100000"/>
              <a:buChar char="●"/>
            </a:pPr>
            <a:r>
              <a:rPr lang="en" sz="3600"/>
              <a:t>Picture of New Deal Program - look for actual poster</a:t>
            </a:r>
          </a:p>
          <a:p>
            <a:pPr marL="457200" lvl="0" indent="-228600" algn="l">
              <a:spcBef>
                <a:spcPts val="0"/>
              </a:spcBef>
              <a:buChar char="●"/>
            </a:pPr>
            <a:r>
              <a:rPr lang="en" sz="3600"/>
              <a:t>Is it still around today? 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lesson-plan</vt:lpstr>
      <vt:lpstr>New Deal Program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Deal Program</dc:title>
  <dc:creator>mstortz</dc:creator>
  <cp:lastModifiedBy>mstortz</cp:lastModifiedBy>
  <cp:revision>1</cp:revision>
  <dcterms:modified xsi:type="dcterms:W3CDTF">2016-01-04T22:00:39Z</dcterms:modified>
</cp:coreProperties>
</file>